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dirty="0" smtClean="0"/>
              <a:t>СОВРЕМЕННЫЕ  РОССИЙСКИЕ ДЕНЬГИ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Банкноты </a:t>
            </a:r>
            <a:r>
              <a:rPr lang="ru-RU" b="1" dirty="0" smtClean="0"/>
              <a:t>изготавливаются из бумаги, произведенной на </a:t>
            </a:r>
            <a:r>
              <a:rPr lang="ru-RU" b="1" dirty="0" smtClean="0">
                <a:solidFill>
                  <a:srgbClr val="FF0000"/>
                </a:solidFill>
              </a:rPr>
              <a:t>Санкт-Петербургской бумажной фабрике</a:t>
            </a:r>
            <a:r>
              <a:rPr lang="ru-RU" b="1" dirty="0" smtClean="0"/>
              <a:t>, печатаются в типографиях </a:t>
            </a:r>
            <a:r>
              <a:rPr lang="ru-RU" b="1" dirty="0" err="1" smtClean="0"/>
              <a:t>Госзнака</a:t>
            </a:r>
            <a:r>
              <a:rPr lang="ru-RU" b="1" dirty="0" smtClean="0"/>
              <a:t> в </a:t>
            </a:r>
            <a:r>
              <a:rPr lang="ru-RU" b="1" dirty="0" smtClean="0">
                <a:solidFill>
                  <a:srgbClr val="FF0000"/>
                </a:solidFill>
              </a:rPr>
              <a:t>Москве и Перми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 descr="http://pro2017god.com/wp-content/uploads/2016/06/mn-den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5809177" cy="365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626121"/>
          </a:xfrm>
        </p:spPr>
        <p:txBody>
          <a:bodyPr/>
          <a:lstStyle/>
          <a:p>
            <a:r>
              <a:rPr lang="ru-RU" b="1" dirty="0" smtClean="0"/>
              <a:t>В обращении находятся банкноты образца 1997 года с модификациями 2001 и 2004 гг</a:t>
            </a:r>
            <a:r>
              <a:rPr lang="ru-RU" b="1" dirty="0" smtClean="0"/>
              <a:t>., </a:t>
            </a:r>
            <a:r>
              <a:rPr lang="ru-RU" b="1" dirty="0" smtClean="0"/>
              <a:t>а также монеты образца 1997 года.</a:t>
            </a:r>
          </a:p>
          <a:p>
            <a:endParaRPr lang="ru-RU" dirty="0"/>
          </a:p>
        </p:txBody>
      </p:sp>
      <p:pic>
        <p:nvPicPr>
          <p:cNvPr id="21510" name="Picture 6" descr="http://img15.nnm.me/2/5/1/3/7/54e35fef4189c141c03d23e9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78" y="2357430"/>
            <a:ext cx="6310322" cy="43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Купюры номиналом 200 рублей и 2000 рублей 2017 года выпуска.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4857784" cy="20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00570"/>
            <a:ext cx="5224122" cy="219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572032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Билет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Банка России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официальное платежное средство, используемое на всей территории РФ.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Право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выпуск таких банкнот имеет только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ЦБ. </a:t>
            </a:r>
          </a:p>
          <a:p>
            <a:endParaRPr lang="ru-RU" dirty="0"/>
          </a:p>
        </p:txBody>
      </p:sp>
      <p:pic>
        <p:nvPicPr>
          <p:cNvPr id="14338" name="Picture 2" descr="https://upload.wikimedia.org/wikipedia/commons/f/f2/Banknote_500_rubles_2004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86190"/>
            <a:ext cx="3482457" cy="148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Единицей измерения платежеспособности, которой обладают купюры России,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рубль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национальная денежная единица.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5363" name="Picture 3" descr="http://xn----7sbqjdmerbwt.xn--p1ai/wordpress/wp-content/uploads/2016/01/novye-mon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31425"/>
            <a:ext cx="5838961" cy="392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купюра имеет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соответствующий одному из закрепленных. Таковой определяет платежеспособность банкноты, выраженную в российских рублях. </a:t>
            </a:r>
          </a:p>
          <a:p>
            <a:endParaRPr lang="ru-RU" dirty="0"/>
          </a:p>
        </p:txBody>
      </p:sp>
      <p:pic>
        <p:nvPicPr>
          <p:cNvPr id="16387" name="Picture 3" descr="http://www.anywalls.com/pic/201211/1920x1200/anywalls.com-42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422913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Изготовлением </a:t>
            </a:r>
            <a:r>
              <a:rPr lang="ru-RU" sz="4000" b="1" dirty="0" smtClean="0"/>
              <a:t>денег занимается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ФГУП </a:t>
            </a:r>
            <a:r>
              <a:rPr lang="ru-RU" sz="4000" b="1" dirty="0" smtClean="0"/>
              <a:t>"</a:t>
            </a:r>
            <a:r>
              <a:rPr lang="ru-RU" sz="4000" b="1" dirty="0" err="1" smtClean="0"/>
              <a:t>Госзнак</a:t>
            </a:r>
            <a:r>
              <a:rPr lang="ru-RU" sz="4000" b="1" dirty="0" smtClean="0"/>
              <a:t>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Монеты </a:t>
            </a:r>
            <a:r>
              <a:rPr lang="ru-RU" dirty="0" smtClean="0"/>
              <a:t>чеканятся на </a:t>
            </a:r>
            <a:r>
              <a:rPr lang="ru-RU" b="1" dirty="0" smtClean="0">
                <a:solidFill>
                  <a:srgbClr val="FF0000"/>
                </a:solidFill>
              </a:rPr>
              <a:t>Московском и Санкт-Петербургском</a:t>
            </a:r>
            <a:r>
              <a:rPr lang="ru-RU" dirty="0" smtClean="0"/>
              <a:t> монетных дворах </a:t>
            </a:r>
            <a:r>
              <a:rPr lang="ru-RU" dirty="0" err="1" smtClean="0"/>
              <a:t>Госзнака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3monety.ru/wp-content/uploads/2014/10/monet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048100" cy="3445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Московский </a:t>
            </a:r>
            <a:r>
              <a:rPr lang="ru-RU" b="1" dirty="0" smtClean="0"/>
              <a:t>монетный двор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Основан в 1942 году, 25 апреля, приказом народного комиссариата Союза (СССР).</a:t>
            </a:r>
          </a:p>
          <a:p>
            <a:endParaRPr lang="ru-RU" dirty="0"/>
          </a:p>
        </p:txBody>
      </p:sp>
      <p:pic>
        <p:nvPicPr>
          <p:cNvPr id="18436" name="Picture 4" descr="http://el-ab.ru/foto18.png?i=30592&amp;k=foto-monetnij-dvor-mosk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5976926" cy="398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Клеймо </a:t>
            </a:r>
            <a:br>
              <a:rPr lang="ru-RU" b="1" dirty="0" smtClean="0"/>
            </a:br>
            <a:r>
              <a:rPr lang="ru-RU" b="1" dirty="0" smtClean="0"/>
              <a:t>Московского монетного двора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zolotoexpert.ru/media/cache/d5/7f/d57f0261a3cced5a2b3513c8a3f100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928803"/>
            <a:ext cx="4357718" cy="3268288"/>
          </a:xfrm>
          <a:prstGeom prst="rect">
            <a:avLst/>
          </a:prstGeom>
          <a:noFill/>
        </p:spPr>
      </p:pic>
      <p:pic>
        <p:nvPicPr>
          <p:cNvPr id="6" name="Рисунок 5" descr="Монеты Московского монетного двор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71612"/>
            <a:ext cx="3367101" cy="26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Санкт-Петербургский монетный двор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принято считать 12 декабря 1724 года.</a:t>
            </a:r>
          </a:p>
          <a:p>
            <a:endParaRPr lang="ru-RU" dirty="0"/>
          </a:p>
        </p:txBody>
      </p:sp>
      <p:pic>
        <p:nvPicPr>
          <p:cNvPr id="23554" name="Picture 2" descr="http://cdn4.img.ria.ru/images/103739/75/1037397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52" y="2594889"/>
            <a:ext cx="6858048" cy="4263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1/Analisis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Клеймо </a:t>
            </a:r>
            <a:br>
              <a:rPr lang="ru-RU" b="1" dirty="0" smtClean="0"/>
            </a:br>
            <a:r>
              <a:rPr lang="ru-RU" b="1" dirty="0" smtClean="0"/>
              <a:t>Санкт-Петербургского </a:t>
            </a:r>
            <a:r>
              <a:rPr lang="ru-RU" b="1" dirty="0" smtClean="0"/>
              <a:t>монетного двора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coinunc.ru/wp-content/uploads/sp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810000" cy="2857500"/>
          </a:xfrm>
          <a:prstGeom prst="rect">
            <a:avLst/>
          </a:prstGeom>
          <a:noFill/>
        </p:spPr>
      </p:pic>
      <p:pic>
        <p:nvPicPr>
          <p:cNvPr id="20484" name="Picture 4" descr="http://sasha.shestakoff.com/wp-content/uploads/2012/11/kley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0"/>
            <a:ext cx="33147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163</Words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СОВРЕМЕННЫЕ  РОССИЙСКИЕ ДЕНЬГИ</vt:lpstr>
      <vt:lpstr>Слайд 2</vt:lpstr>
      <vt:lpstr>Слайд 3</vt:lpstr>
      <vt:lpstr>Слайд 4</vt:lpstr>
      <vt:lpstr> Изготовлением денег занимается  ФГУП "Госзнак".  </vt:lpstr>
      <vt:lpstr> Московский монетный двор  </vt:lpstr>
      <vt:lpstr>Клеймо  Московского монетного двора</vt:lpstr>
      <vt:lpstr>Санкт-Петербургский монетный двор</vt:lpstr>
      <vt:lpstr>Клеймо  Санкт-Петербургского монетного двора</vt:lpstr>
      <vt:lpstr>Слайд 10</vt:lpstr>
      <vt:lpstr>Слайд 11</vt:lpstr>
      <vt:lpstr>Купюры номиналом 200 рублей и 2000 рублей 2017 года выпуска.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2017-10-19T02:39:29Z</dcterms:created>
  <dcterms:modified xsi:type="dcterms:W3CDTF">2017-10-19T03:28:33Z</dcterms:modified>
</cp:coreProperties>
</file>